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5F8B-04F3-4C8E-B0A5-C4762F0AF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039A1-72A3-49B5-99B9-7AD09E684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45F18-8D56-4610-85F6-532D70AC5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0CE-DF65-4EAF-916E-45399446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0A66-8074-4EF9-8FA0-0D5DB797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5DB1-A8C1-4EE9-A3AF-E5D78D3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6E1B1-E620-48DD-AB86-E0910EF39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96B8-058D-4445-B097-FC6C80AB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FCC7-38AB-4F66-BDF2-F41D1868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2BDF1-2B32-486D-8AC4-96F4C2F0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AC2A5-9C9C-437E-A8F9-631B506CB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04E8C-17DE-4B80-8E88-2AB4B2B1C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D961-B24E-4FB4-8361-6FDF2C29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C328-6AE3-4E51-B9C2-CDCE2B9D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42A73-5858-44CD-8AAF-4C30D002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7BF1-0F4E-4EFB-8560-FFC47EBA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63F3-993E-4D9B-AEF9-D8F286851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FCF2-C72D-4C50-BDAA-58B7D84D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4415F-4883-4F2D-B16C-EB0BDAAF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B1A23-0C73-44AE-BD65-DAAE2720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0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F126-2D59-4644-9DB1-4EC013E4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1A222-98E7-49BB-B98F-1F8239D3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5601-B466-4999-AEA8-9E57CCE6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271C-DE22-43E8-B624-8D6E6CE3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8B2D-7499-4D27-8920-ADF61A42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E77B-01F5-43B0-B0E7-6C68F00C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33AA6-E5BB-4D28-86A1-ED3501DCB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56A86-C857-4508-8E51-576C0DD82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234EC-76E7-4036-A793-2CD5140E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F395-0B13-4552-B767-0C62E20F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1C1B-8962-4F67-B809-23B8F65C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A907-2296-4CCF-AA49-DE973C51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440CD-F7D1-4777-94C5-4C31CD4F6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B9EA4-5697-48C7-BAB4-AF069CAA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CF63F-4948-47F8-820F-F575C2679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4B43E-57EF-473B-A06B-CA838B06D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3335D-58EF-49AC-855E-78F6B36C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1B86C-CD85-4E55-9FBE-8774B910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5A8FA-34C9-43EF-A250-C834DAD7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DE5E-138F-4538-86D6-C1D7859E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C4DBF-2556-4746-A763-86B3F7D6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132FD-C93B-423C-866A-D44F67AD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0C9CF-9B56-4988-BCC8-BA3B394B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52A37-F47B-4303-9005-12876D36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710D9-124E-438E-AF35-40CB6B6A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4401-944C-4D95-A824-4347A33D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0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2C15-37D5-49FA-A63C-DE4F2AB2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A8D6-2B0B-403B-8CF9-F3DED722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96296-1A2C-497B-A6F5-18A41B51E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8FE2C-E668-481A-80F1-B3503FE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051B5-7605-4905-95F3-EFCC8119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645CF-2E6D-473B-8B5F-5EB5F6EA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3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15FA-3926-4A0D-A8AF-2FE6B2D3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93F60-5227-4C04-9C3F-1ED474B94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DD543-F24E-4F64-A97E-51CE55CF5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49B56-8373-4644-AE60-40097AE2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4798E-79DA-4B5C-B738-8233A641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BB239-3746-4153-8376-1CD84031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4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767B2-2AD0-43C6-A6AE-074F5536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BF624-CB98-4F82-923C-A0793C4E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619E8-5426-48C0-B75A-76DE156DE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9004-CAD0-41BA-9BBF-56E7F0341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EBD6-9D42-480B-8725-002E5647A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F9ED9-77E7-49BD-8578-3599F916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90" t="7828" r="20196" b="15168"/>
          <a:stretch/>
        </p:blipFill>
        <p:spPr>
          <a:xfrm>
            <a:off x="3493216" y="523985"/>
            <a:ext cx="1428109" cy="2640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4133B-E41C-462E-A8B1-EAC06146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46" y="573419"/>
            <a:ext cx="1457070" cy="259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7FC0D-6C1B-443B-9810-582E8C561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86" t="6330" r="19269" b="16367"/>
          <a:stretch/>
        </p:blipFill>
        <p:spPr>
          <a:xfrm>
            <a:off x="5106258" y="573419"/>
            <a:ext cx="1407561" cy="265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A35BF-F9DF-494A-8AD9-D14968B7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70" y="603272"/>
            <a:ext cx="1420491" cy="259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8AE31-48D2-4FC3-8C67-07E68EB34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52" y="573419"/>
            <a:ext cx="1408298" cy="256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906F0-8263-461E-A9FA-0F3096335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389" y="581934"/>
            <a:ext cx="1438781" cy="263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8AB90-602C-4035-B989-6D3E777D17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219" t="7527" r="16320" b="18166"/>
          <a:stretch/>
        </p:blipFill>
        <p:spPr>
          <a:xfrm>
            <a:off x="9959620" y="624788"/>
            <a:ext cx="1397286" cy="2547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5706F-37AE-4D00-8875-2C6FC09D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60" y="3429000"/>
            <a:ext cx="1359526" cy="2493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155738-4263-41B7-B061-0BA97609C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861" y="3401565"/>
            <a:ext cx="1396105" cy="2548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AECE15-3B1A-4CBB-BCE6-BFBCB584B2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3216" y="3377630"/>
            <a:ext cx="1414395" cy="2560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51B2A6-B975-4ACA-BE03-333E4135E1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6258" y="3398968"/>
            <a:ext cx="1396105" cy="2517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8C0D6B-6761-4866-9100-14EB76636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8752" y="3377630"/>
            <a:ext cx="1353429" cy="2560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983BB-B2AF-4F3F-96B7-3D7446CCFB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6389" y="3359340"/>
            <a:ext cx="1347333" cy="2578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A86692-A1E9-41D6-B2E3-B42C147E79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59620" y="3377630"/>
            <a:ext cx="1390008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579CDB-E718-467D-8ED2-527A0A84A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50" t="6929" r="18005" b="17565"/>
          <a:stretch/>
        </p:blipFill>
        <p:spPr>
          <a:xfrm>
            <a:off x="914400" y="839912"/>
            <a:ext cx="1407559" cy="25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3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AEDC8-9E4B-47E2-8AA8-F1465A41B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30" r="2416"/>
          <a:stretch/>
        </p:blipFill>
        <p:spPr>
          <a:xfrm>
            <a:off x="205482" y="304719"/>
            <a:ext cx="8743308" cy="6248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7AED4-A1ED-4C82-83AF-8C4B280C5721}"/>
              </a:ext>
            </a:extLst>
          </p:cNvPr>
          <p:cNvSpPr txBox="1"/>
          <p:nvPr/>
        </p:nvSpPr>
        <p:spPr>
          <a:xfrm>
            <a:off x="9082356" y="207936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travel.hopper.com </a:t>
            </a:r>
          </a:p>
          <a:p>
            <a:endParaRPr lang="en-US" sz="2400" b="1" dirty="0"/>
          </a:p>
          <a:p>
            <a:r>
              <a:rPr lang="en-US" sz="2400" b="1" dirty="0"/>
              <a:t>A mechanism to invite people to add to their home screen via a link</a:t>
            </a:r>
          </a:p>
        </p:txBody>
      </p:sp>
    </p:spTree>
    <p:extLst>
      <p:ext uri="{BB962C8B-B14F-4D97-AF65-F5344CB8AC3E}">
        <p14:creationId xmlns:p14="http://schemas.microsoft.com/office/powerpoint/2010/main" val="22012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19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Howard</dc:creator>
  <cp:lastModifiedBy>Patrick Howard</cp:lastModifiedBy>
  <cp:revision>17</cp:revision>
  <dcterms:created xsi:type="dcterms:W3CDTF">2019-05-08T14:52:10Z</dcterms:created>
  <dcterms:modified xsi:type="dcterms:W3CDTF">2019-05-09T20:18:40Z</dcterms:modified>
</cp:coreProperties>
</file>